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75" r:id="rId16"/>
    <p:sldId id="834" r:id="rId17"/>
    <p:sldId id="835" r:id="rId18"/>
    <p:sldId id="836" r:id="rId19"/>
    <p:sldId id="837" r:id="rId20"/>
    <p:sldId id="838" r:id="rId21"/>
    <p:sldId id="839" r:id="rId22"/>
    <p:sldId id="840" r:id="rId23"/>
    <p:sldId id="841" r:id="rId24"/>
    <p:sldId id="842" r:id="rId25"/>
    <p:sldId id="843" r:id="rId26"/>
    <p:sldId id="844" r:id="rId27"/>
    <p:sldId id="847" r:id="rId28"/>
    <p:sldId id="846" r:id="rId29"/>
    <p:sldId id="845" r:id="rId30"/>
    <p:sldId id="851" r:id="rId31"/>
    <p:sldId id="852" r:id="rId32"/>
    <p:sldId id="853" r:id="rId33"/>
    <p:sldId id="856" r:id="rId34"/>
    <p:sldId id="857" r:id="rId35"/>
    <p:sldId id="858" r:id="rId36"/>
    <p:sldId id="860" r:id="rId37"/>
    <p:sldId id="859" r:id="rId38"/>
    <p:sldId id="862" r:id="rId39"/>
    <p:sldId id="861" r:id="rId40"/>
    <p:sldId id="868" r:id="rId41"/>
    <p:sldId id="865" r:id="rId42"/>
    <p:sldId id="869" r:id="rId43"/>
    <p:sldId id="866" r:id="rId44"/>
    <p:sldId id="870" r:id="rId45"/>
    <p:sldId id="867" r:id="rId46"/>
    <p:sldId id="871" r:id="rId47"/>
    <p:sldId id="872" r:id="rId48"/>
    <p:sldId id="873" r:id="rId49"/>
    <p:sldId id="874" r:id="rId50"/>
    <p:sldId id="654" r:id="rId51"/>
    <p:sldId id="670" r:id="rId52"/>
    <p:sldId id="660" r:id="rId53"/>
    <p:sldId id="674" r:id="rId54"/>
    <p:sldId id="658" r:id="rId55"/>
    <p:sldId id="671" r:id="rId56"/>
    <p:sldId id="675" r:id="rId57"/>
    <p:sldId id="659" r:id="rId58"/>
    <p:sldId id="676" r:id="rId59"/>
    <p:sldId id="673" r:id="rId60"/>
    <p:sldId id="681" r:id="rId61"/>
    <p:sldId id="684" r:id="rId62"/>
    <p:sldId id="686" r:id="rId63"/>
    <p:sldId id="828" r:id="rId64"/>
    <p:sldId id="689" r:id="rId65"/>
    <p:sldId id="690" r:id="rId66"/>
    <p:sldId id="691" r:id="rId67"/>
    <p:sldId id="693" r:id="rId68"/>
    <p:sldId id="696" r:id="rId69"/>
    <p:sldId id="366" r:id="rId70"/>
    <p:sldId id="570" r:id="rId71"/>
    <p:sldId id="697" r:id="rId72"/>
    <p:sldId id="698" r:id="rId73"/>
    <p:sldId id="695" r:id="rId74"/>
    <p:sldId id="699" r:id="rId75"/>
    <p:sldId id="413" r:id="rId76"/>
    <p:sldId id="692" r:id="rId77"/>
    <p:sldId id="701" r:id="rId78"/>
    <p:sldId id="702" r:id="rId79"/>
    <p:sldId id="703" r:id="rId80"/>
    <p:sldId id="362" r:id="rId81"/>
    <p:sldId id="509" r:id="rId82"/>
    <p:sldId id="360" r:id="rId83"/>
    <p:sldId id="803" r:id="rId84"/>
    <p:sldId id="802" r:id="rId85"/>
    <p:sldId id="706" r:id="rId86"/>
    <p:sldId id="804" r:id="rId87"/>
    <p:sldId id="700" r:id="rId88"/>
    <p:sldId id="805" r:id="rId89"/>
    <p:sldId id="806" r:id="rId90"/>
    <p:sldId id="807" r:id="rId91"/>
    <p:sldId id="704" r:id="rId92"/>
    <p:sldId id="812" r:id="rId93"/>
    <p:sldId id="415" r:id="rId94"/>
    <p:sldId id="813" r:id="rId95"/>
    <p:sldId id="817" r:id="rId96"/>
    <p:sldId id="816" r:id="rId97"/>
    <p:sldId id="707" r:id="rId98"/>
    <p:sldId id="808" r:id="rId99"/>
    <p:sldId id="809" r:id="rId100"/>
    <p:sldId id="705" r:id="rId101"/>
    <p:sldId id="810" r:id="rId102"/>
    <p:sldId id="811" r:id="rId103"/>
    <p:sldId id="708" r:id="rId104"/>
    <p:sldId id="372" r:id="rId105"/>
    <p:sldId id="820" r:id="rId106"/>
    <p:sldId id="818" r:id="rId107"/>
    <p:sldId id="819" r:id="rId108"/>
    <p:sldId id="666" r:id="rId109"/>
    <p:sldId id="423" r:id="rId110"/>
    <p:sldId id="431" r:id="rId111"/>
    <p:sldId id="432" r:id="rId112"/>
    <p:sldId id="433" r:id="rId113"/>
    <p:sldId id="434" r:id="rId114"/>
    <p:sldId id="435" r:id="rId115"/>
    <p:sldId id="436" r:id="rId116"/>
    <p:sldId id="437" r:id="rId117"/>
    <p:sldId id="438" r:id="rId118"/>
    <p:sldId id="439" r:id="rId119"/>
    <p:sldId id="440" r:id="rId120"/>
    <p:sldId id="441" r:id="rId121"/>
    <p:sldId id="442" r:id="rId122"/>
    <p:sldId id="443" r:id="rId123"/>
    <p:sldId id="444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 - Context Management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75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  <p14:sldId id="874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B5D"/>
    <a:srgbClr val="4121FF"/>
    <a:srgbClr val="001BFF"/>
    <a:srgbClr val="03FF00"/>
    <a:srgbClr val="FFF074"/>
    <a:srgbClr val="04C17E"/>
    <a:srgbClr val="C046C1"/>
    <a:srgbClr val="FFFF00"/>
    <a:srgbClr val="70000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69"/>
    <p:restoredTop sz="92686"/>
  </p:normalViewPr>
  <p:slideViewPr>
    <p:cSldViewPr snapToGrid="0">
      <p:cViewPr varScale="1">
        <p:scale>
          <a:sx n="121" d="100"/>
          <a:sy n="121" d="100"/>
        </p:scale>
        <p:origin x="1112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8/10/relationships/authors" Target="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0.png"/><Relationship Id="rId7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ive AI in data analytics: A complete guide in 2025">
            <a:extLst>
              <a:ext uri="{FF2B5EF4-FFF2-40B4-BE49-F238E27FC236}">
                <a16:creationId xmlns:a16="http://schemas.microsoft.com/office/drawing/2014/main" id="{13813566-E891-487C-5477-02CAF335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2" r="9091"/>
          <a:stretch>
            <a:fillRect/>
          </a:stretch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404552" y="3091928"/>
            <a:ext cx="113144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Patterns for Coding with AI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8E40-9E40-616F-8593-A8C6909B0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FCA46-E3AF-7E6E-174F-494D50B1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8A4195-E2C2-8398-164C-37807F3D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A54B0-A847-830E-50D7-E65D4980B58C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EFD4E1-A604-91E1-E71D-B35A04B4BBD6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D2E0E2-A8A1-8378-36E7-8A9A205377D0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6EA8C6-FBD2-6CFB-A40A-8A1F9F8C597E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881D61-5E9B-DDEC-DC7E-076D24EDF506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9C9127-1CCF-5956-4EAF-038BA30042D7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295597-EA4F-80E6-2DC9-3DD4955D05D5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0B89BF-B759-D535-38B6-B198E68D8C6F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A344D7-EECD-42C6-1165-B4E824447E51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DB2AAC-A623-941A-8E02-6E9A2B1827F1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098C57-5756-4032-6EB7-62CFF05EC8A4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58001A-3120-6ECA-D096-B85357B50C21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D73570-103C-4911-8E25-AFD79FBC3E41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5DFDD1-5A9F-9087-457E-80C02CC4587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CE0725-4414-EF1E-6E86-E2AFA8936DCE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257F9A-EF41-AFDF-6A94-68AD6E75AD96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C0072-564A-638B-F633-C7C6D5EE797F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3860B6-9E85-B2A5-2AB9-E52F48D53DBB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1D2D081-7A00-D996-CB1E-07D105270CC8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3" grpId="0" animBg="1"/>
      <p:bldP spid="54" grpId="0" animBg="1"/>
      <p:bldP spid="55" grpId="0" animBg="1"/>
      <p:bldP spid="51" grpId="0" animBg="1"/>
      <p:bldP spid="58" grpId="0" animBg="1"/>
      <p:bldP spid="59" grpId="0" animBg="1"/>
      <p:bldP spid="60" grpId="0" animBg="1"/>
      <p:bldP spid="57" grpId="0" animBg="1"/>
      <p:bldP spid="56" grpId="0" animBg="1"/>
      <p:bldP spid="61" grpId="0" animBg="1"/>
      <p:bldP spid="62" grpId="0" animBg="1"/>
      <p:bldP spid="63" grpId="0" animBg="1"/>
      <p:bldP spid="23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8AFE-6CC8-21C5-45A8-55E97244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41475-6AAA-E17E-87EB-735625DDA938}"/>
              </a:ext>
            </a:extLst>
          </p:cNvPr>
          <p:cNvSpPr txBox="1"/>
          <p:nvPr/>
        </p:nvSpPr>
        <p:spPr>
          <a:xfrm>
            <a:off x="2387425" y="3198167"/>
            <a:ext cx="735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Is there a way to know what knowledge it needs?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60FBAA0F-44CB-8878-66A0-EC4C239F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DCB9156-BBAB-3A94-E6E8-CB0BB137189D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ECFCA-1E86-DBD9-9B76-022DBB975941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Rectange 23">
            <a:extLst>
              <a:ext uri="{FF2B5EF4-FFF2-40B4-BE49-F238E27FC236}">
                <a16:creationId xmlns:a16="http://schemas.microsoft.com/office/drawing/2014/main" id="{02016202-F776-A29B-5351-C6AA96AC183F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0FF78-000D-E5DD-0864-753FDF26BE4E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38D27-2307-92D5-6AB9-204EADE099E0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$red">
            <a:extLst>
              <a:ext uri="{FF2B5EF4-FFF2-40B4-BE49-F238E27FC236}">
                <a16:creationId xmlns:a16="http://schemas.microsoft.com/office/drawing/2014/main" id="{C6B327AD-3AF2-43D0-0ED4-D98084C698BA}"/>
              </a:ext>
            </a:extLst>
          </p:cNvPr>
          <p:cNvSpPr/>
          <p:nvPr/>
        </p:nvSpPr>
        <p:spPr>
          <a:xfrm>
            <a:off x="5844546" y="1264553"/>
            <a:ext cx="502907" cy="480880"/>
          </a:xfrm>
          <a:custGeom>
            <a:avLst/>
            <a:gdLst>
              <a:gd name="csX0" fmla="*/ 0 w 502907"/>
              <a:gd name="csY0" fmla="*/ 0 h 480880"/>
              <a:gd name="csX1" fmla="*/ 502907 w 502907"/>
              <a:gd name="csY1" fmla="*/ 0 h 480880"/>
              <a:gd name="csX2" fmla="*/ 502907 w 502907"/>
              <a:gd name="csY2" fmla="*/ 480880 h 480880"/>
              <a:gd name="csX3" fmla="*/ 0 w 502907"/>
              <a:gd name="csY3" fmla="*/ 480880 h 480880"/>
              <a:gd name="csX4" fmla="*/ 0 w 502907"/>
              <a:gd name="csY4" fmla="*/ 0 h 4808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02907" h="480880" fill="none" extrusionOk="0">
                <a:moveTo>
                  <a:pt x="0" y="0"/>
                </a:moveTo>
                <a:cubicBezTo>
                  <a:pt x="82181" y="41725"/>
                  <a:pt x="350441" y="14045"/>
                  <a:pt x="502907" y="0"/>
                </a:cubicBezTo>
                <a:cubicBezTo>
                  <a:pt x="464908" y="92947"/>
                  <a:pt x="526823" y="271468"/>
                  <a:pt x="502907" y="480880"/>
                </a:cubicBezTo>
                <a:cubicBezTo>
                  <a:pt x="351757" y="444184"/>
                  <a:pt x="224191" y="454924"/>
                  <a:pt x="0" y="480880"/>
                </a:cubicBezTo>
                <a:cubicBezTo>
                  <a:pt x="-2095" y="270426"/>
                  <a:pt x="37288" y="172624"/>
                  <a:pt x="0" y="0"/>
                </a:cubicBezTo>
                <a:close/>
              </a:path>
              <a:path w="502907" h="480880" stroke="0" extrusionOk="0">
                <a:moveTo>
                  <a:pt x="0" y="0"/>
                </a:moveTo>
                <a:cubicBezTo>
                  <a:pt x="115727" y="-22596"/>
                  <a:pt x="418393" y="-18366"/>
                  <a:pt x="502907" y="0"/>
                </a:cubicBezTo>
                <a:cubicBezTo>
                  <a:pt x="469827" y="172024"/>
                  <a:pt x="516656" y="262838"/>
                  <a:pt x="502907" y="480880"/>
                </a:cubicBezTo>
                <a:cubicBezTo>
                  <a:pt x="254404" y="442940"/>
                  <a:pt x="143581" y="490139"/>
                  <a:pt x="0" y="480880"/>
                </a:cubicBezTo>
                <a:cubicBezTo>
                  <a:pt x="-30632" y="337338"/>
                  <a:pt x="2957" y="22757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68AC4046-D306-947B-75AF-BB2C011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93F79CF6-2CBE-3ED9-A1C6-0408A466B5AE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975E8DB-9E34-72D5-44C3-014C9D0C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21DACB9-A195-62D9-725A-3E71A6A3AFD5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B25D43-5A72-990A-2276-11E2F2B97607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8C53AD-71A8-0E18-F886-BFDEB3712CFF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CD5753-CC0C-FF70-367B-0E3BE3748795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99CD04-E840-DE2B-84FD-8DD895F9DC21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F4F49A-91D7-B701-468C-12184A077ADA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84BEDE-1624-2B4D-27DF-5758F3227FE1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5E6413-C355-726D-B035-85314A3E8132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935C14-B639-EFF0-5762-E6F081A709CC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7F5951-2824-6D4B-46E5-5766D617E977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E7CC02-7D98-D7D8-D922-EF6A5FAAB89F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2B6487-592F-CBDE-6ED8-83D734BD364D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D06D14-EE63-1C4F-47A0-88E2666F2528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12BA5A-29A0-CF36-384B-48A4380CA88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784F5C-275F-66E2-6BC0-497ED83E4A6A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2CF577-1ABE-B1BC-3D04-23891A8D18EC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5CA6B5-8ABE-1CBE-0534-0058D0C208F8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DEADD5-B82F-E7E3-9959-8D0C89462DCF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301E25-6BBC-117C-7631-D128176DABEF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FF151D-9C70-145D-11C4-9C3823BA52A4}"/>
              </a:ext>
            </a:extLst>
          </p:cNvPr>
          <p:cNvSpPr/>
          <p:nvPr/>
        </p:nvSpPr>
        <p:spPr>
          <a:xfrm rot="21003938">
            <a:off x="3404252" y="4777353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3310661" y="42102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683145" y="4315453"/>
            <a:ext cx="857691" cy="1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ive AI in data analytics: A complete guide in 2025">
            <a:extLst>
              <a:ext uri="{FF2B5EF4-FFF2-40B4-BE49-F238E27FC236}">
                <a16:creationId xmlns:a16="http://schemas.microsoft.com/office/drawing/2014/main" id="{77B42C44-3F66-4864-E74D-A457767E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r="22672" b="-1"/>
          <a:stretch>
            <a:fillRect/>
          </a:stretch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A59D9-6CA0-7555-CA06-127302E143D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8A51E3B-5D29-07D6-CB96-96B32404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9" y="1143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4447151" y="2998952"/>
            <a:ext cx="3297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4549743" y="3044279"/>
            <a:ext cx="3092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813664"/>
          </a:xfrm>
          <a:custGeom>
            <a:avLst/>
            <a:gdLst>
              <a:gd name="csX0" fmla="*/ 0 w 2488185"/>
              <a:gd name="csY0" fmla="*/ 113953 h 1813664"/>
              <a:gd name="csX1" fmla="*/ 113953 w 2488185"/>
              <a:gd name="csY1" fmla="*/ 0 h 1813664"/>
              <a:gd name="csX2" fmla="*/ 701626 w 2488185"/>
              <a:gd name="csY2" fmla="*/ 0 h 1813664"/>
              <a:gd name="csX3" fmla="*/ 1289298 w 2488185"/>
              <a:gd name="csY3" fmla="*/ 0 h 1813664"/>
              <a:gd name="csX4" fmla="*/ 2374232 w 2488185"/>
              <a:gd name="csY4" fmla="*/ 0 h 1813664"/>
              <a:gd name="csX5" fmla="*/ 2488185 w 2488185"/>
              <a:gd name="csY5" fmla="*/ 113953 h 1813664"/>
              <a:gd name="csX6" fmla="*/ 2488185 w 2488185"/>
              <a:gd name="csY6" fmla="*/ 642539 h 1813664"/>
              <a:gd name="csX7" fmla="*/ 2488185 w 2488185"/>
              <a:gd name="csY7" fmla="*/ 1171125 h 1813664"/>
              <a:gd name="csX8" fmla="*/ 2488185 w 2488185"/>
              <a:gd name="csY8" fmla="*/ 1699711 h 1813664"/>
              <a:gd name="csX9" fmla="*/ 2374232 w 2488185"/>
              <a:gd name="csY9" fmla="*/ 1813664 h 1813664"/>
              <a:gd name="csX10" fmla="*/ 1831765 w 2488185"/>
              <a:gd name="csY10" fmla="*/ 1813664 h 1813664"/>
              <a:gd name="csX11" fmla="*/ 1221490 w 2488185"/>
              <a:gd name="csY11" fmla="*/ 1813664 h 1813664"/>
              <a:gd name="csX12" fmla="*/ 701626 w 2488185"/>
              <a:gd name="csY12" fmla="*/ 1813664 h 1813664"/>
              <a:gd name="csX13" fmla="*/ 113953 w 2488185"/>
              <a:gd name="csY13" fmla="*/ 1813664 h 1813664"/>
              <a:gd name="csX14" fmla="*/ 0 w 2488185"/>
              <a:gd name="csY14" fmla="*/ 1699711 h 1813664"/>
              <a:gd name="csX15" fmla="*/ 0 w 2488185"/>
              <a:gd name="csY15" fmla="*/ 1186983 h 1813664"/>
              <a:gd name="csX16" fmla="*/ 0 w 2488185"/>
              <a:gd name="csY16" fmla="*/ 642539 h 1813664"/>
              <a:gd name="csX17" fmla="*/ 0 w 2488185"/>
              <a:gd name="csY17" fmla="*/ 113953 h 1813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813664" extrusionOk="0">
                <a:moveTo>
                  <a:pt x="0" y="113953"/>
                </a:moveTo>
                <a:cubicBezTo>
                  <a:pt x="9183" y="44690"/>
                  <a:pt x="48679" y="14468"/>
                  <a:pt x="113953" y="0"/>
                </a:cubicBezTo>
                <a:cubicBezTo>
                  <a:pt x="289976" y="-7682"/>
                  <a:pt x="426421" y="6704"/>
                  <a:pt x="701626" y="0"/>
                </a:cubicBezTo>
                <a:cubicBezTo>
                  <a:pt x="976831" y="-6704"/>
                  <a:pt x="1127616" y="3727"/>
                  <a:pt x="1289298" y="0"/>
                </a:cubicBezTo>
                <a:cubicBezTo>
                  <a:pt x="1450980" y="-3727"/>
                  <a:pt x="1888503" y="39387"/>
                  <a:pt x="2374232" y="0"/>
                </a:cubicBezTo>
                <a:cubicBezTo>
                  <a:pt x="2437542" y="1748"/>
                  <a:pt x="2493489" y="62654"/>
                  <a:pt x="2488185" y="113953"/>
                </a:cubicBezTo>
                <a:cubicBezTo>
                  <a:pt x="2473843" y="371457"/>
                  <a:pt x="2490313" y="487131"/>
                  <a:pt x="2488185" y="642539"/>
                </a:cubicBezTo>
                <a:cubicBezTo>
                  <a:pt x="2486057" y="797947"/>
                  <a:pt x="2513876" y="985553"/>
                  <a:pt x="2488185" y="1171125"/>
                </a:cubicBezTo>
                <a:cubicBezTo>
                  <a:pt x="2462494" y="1356697"/>
                  <a:pt x="2513802" y="1569196"/>
                  <a:pt x="2488185" y="1699711"/>
                </a:cubicBezTo>
                <a:cubicBezTo>
                  <a:pt x="2489859" y="1762572"/>
                  <a:pt x="2428617" y="1816976"/>
                  <a:pt x="2374232" y="1813664"/>
                </a:cubicBezTo>
                <a:cubicBezTo>
                  <a:pt x="2198692" y="1820884"/>
                  <a:pt x="1978695" y="1800591"/>
                  <a:pt x="1831765" y="1813664"/>
                </a:cubicBezTo>
                <a:cubicBezTo>
                  <a:pt x="1684835" y="1826737"/>
                  <a:pt x="1467366" y="1810586"/>
                  <a:pt x="1221490" y="1813664"/>
                </a:cubicBezTo>
                <a:cubicBezTo>
                  <a:pt x="975615" y="1816742"/>
                  <a:pt x="957346" y="1835574"/>
                  <a:pt x="701626" y="1813664"/>
                </a:cubicBezTo>
                <a:cubicBezTo>
                  <a:pt x="445906" y="1791754"/>
                  <a:pt x="322365" y="1823689"/>
                  <a:pt x="113953" y="1813664"/>
                </a:cubicBezTo>
                <a:cubicBezTo>
                  <a:pt x="45213" y="1805549"/>
                  <a:pt x="935" y="1758741"/>
                  <a:pt x="0" y="1699711"/>
                </a:cubicBezTo>
                <a:cubicBezTo>
                  <a:pt x="23529" y="1551386"/>
                  <a:pt x="-14348" y="1358381"/>
                  <a:pt x="0" y="1186983"/>
                </a:cubicBezTo>
                <a:cubicBezTo>
                  <a:pt x="14348" y="1015585"/>
                  <a:pt x="5216" y="818892"/>
                  <a:pt x="0" y="642539"/>
                </a:cubicBezTo>
                <a:cubicBezTo>
                  <a:pt x="-5216" y="466186"/>
                  <a:pt x="25787" y="306991"/>
                  <a:pt x="0" y="11395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846322" y="1004407"/>
            <a:ext cx="245238" cy="234497"/>
          </a:xfrm>
          <a:custGeom>
            <a:avLst/>
            <a:gdLst>
              <a:gd name="csX0" fmla="*/ 0 w 245238"/>
              <a:gd name="csY0" fmla="*/ 0 h 234497"/>
              <a:gd name="csX1" fmla="*/ 245238 w 245238"/>
              <a:gd name="csY1" fmla="*/ 0 h 234497"/>
              <a:gd name="csX2" fmla="*/ 245238 w 245238"/>
              <a:gd name="csY2" fmla="*/ 234497 h 234497"/>
              <a:gd name="csX3" fmla="*/ 0 w 245238"/>
              <a:gd name="csY3" fmla="*/ 234497 h 234497"/>
              <a:gd name="csX4" fmla="*/ 0 w 245238"/>
              <a:gd name="csY4" fmla="*/ 0 h 234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5238" h="234497" fill="none" extrusionOk="0">
                <a:moveTo>
                  <a:pt x="0" y="0"/>
                </a:moveTo>
                <a:cubicBezTo>
                  <a:pt x="89840" y="-3033"/>
                  <a:pt x="136064" y="-12313"/>
                  <a:pt x="245238" y="0"/>
                </a:cubicBezTo>
                <a:cubicBezTo>
                  <a:pt x="242140" y="105143"/>
                  <a:pt x="234433" y="174909"/>
                  <a:pt x="245238" y="234497"/>
                </a:cubicBezTo>
                <a:cubicBezTo>
                  <a:pt x="196897" y="231740"/>
                  <a:pt x="45750" y="241236"/>
                  <a:pt x="0" y="234497"/>
                </a:cubicBezTo>
                <a:cubicBezTo>
                  <a:pt x="-15065" y="186051"/>
                  <a:pt x="-11925" y="68108"/>
                  <a:pt x="0" y="0"/>
                </a:cubicBezTo>
                <a:close/>
              </a:path>
              <a:path w="245238" h="234497" stroke="0" extrusionOk="0">
                <a:moveTo>
                  <a:pt x="0" y="0"/>
                </a:moveTo>
                <a:cubicBezTo>
                  <a:pt x="67610" y="-14500"/>
                  <a:pt x="199858" y="730"/>
                  <a:pt x="245238" y="0"/>
                </a:cubicBezTo>
                <a:cubicBezTo>
                  <a:pt x="229079" y="37973"/>
                  <a:pt x="246844" y="134010"/>
                  <a:pt x="245238" y="234497"/>
                </a:cubicBezTo>
                <a:cubicBezTo>
                  <a:pt x="133371" y="247976"/>
                  <a:pt x="84160" y="213942"/>
                  <a:pt x="0" y="234497"/>
                </a:cubicBezTo>
                <a:cubicBezTo>
                  <a:pt x="20021" y="142413"/>
                  <a:pt x="9284" y="34070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271218" cy="259339"/>
          </a:xfrm>
          <a:custGeom>
            <a:avLst/>
            <a:gdLst>
              <a:gd name="csX0" fmla="*/ 0 w 271218"/>
              <a:gd name="csY0" fmla="*/ 0 h 259339"/>
              <a:gd name="csX1" fmla="*/ 271218 w 271218"/>
              <a:gd name="csY1" fmla="*/ 0 h 259339"/>
              <a:gd name="csX2" fmla="*/ 271218 w 271218"/>
              <a:gd name="csY2" fmla="*/ 259339 h 259339"/>
              <a:gd name="csX3" fmla="*/ 0 w 271218"/>
              <a:gd name="csY3" fmla="*/ 259339 h 259339"/>
              <a:gd name="csX4" fmla="*/ 0 w 271218"/>
              <a:gd name="csY4" fmla="*/ 0 h 2593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218" h="259339" fill="none" extrusionOk="0">
                <a:moveTo>
                  <a:pt x="0" y="0"/>
                </a:moveTo>
                <a:cubicBezTo>
                  <a:pt x="31522" y="18644"/>
                  <a:pt x="211642" y="5992"/>
                  <a:pt x="271218" y="0"/>
                </a:cubicBezTo>
                <a:cubicBezTo>
                  <a:pt x="288970" y="94548"/>
                  <a:pt x="282746" y="203439"/>
                  <a:pt x="271218" y="259339"/>
                </a:cubicBezTo>
                <a:cubicBezTo>
                  <a:pt x="178846" y="269268"/>
                  <a:pt x="110373" y="244809"/>
                  <a:pt x="0" y="259339"/>
                </a:cubicBezTo>
                <a:cubicBezTo>
                  <a:pt x="-2900" y="185256"/>
                  <a:pt x="-4001" y="84577"/>
                  <a:pt x="0" y="0"/>
                </a:cubicBezTo>
                <a:close/>
              </a:path>
              <a:path w="271218" h="259339" stroke="0" extrusionOk="0">
                <a:moveTo>
                  <a:pt x="0" y="0"/>
                </a:moveTo>
                <a:cubicBezTo>
                  <a:pt x="52296" y="-8908"/>
                  <a:pt x="161897" y="-20690"/>
                  <a:pt x="271218" y="0"/>
                </a:cubicBezTo>
                <a:cubicBezTo>
                  <a:pt x="294518" y="36212"/>
                  <a:pt x="282681" y="169680"/>
                  <a:pt x="271218" y="259339"/>
                </a:cubicBezTo>
                <a:cubicBezTo>
                  <a:pt x="164112" y="283211"/>
                  <a:pt x="34982" y="277389"/>
                  <a:pt x="0" y="259339"/>
                </a:cubicBezTo>
                <a:cubicBezTo>
                  <a:pt x="-12939" y="166946"/>
                  <a:pt x="6460" y="11186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111263</TotalTime>
  <Words>2831</Words>
  <Application>Microsoft Macintosh PowerPoint</Application>
  <PresentationFormat>Widescreen</PresentationFormat>
  <Paragraphs>659</Paragraphs>
  <Slides>123</Slides>
  <Notes>60</Notes>
  <HiddenSlides>75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1018</cp:revision>
  <dcterms:created xsi:type="dcterms:W3CDTF">2023-11-14T16:04:34Z</dcterms:created>
  <dcterms:modified xsi:type="dcterms:W3CDTF">2026-02-19T05:52:47Z</dcterms:modified>
</cp:coreProperties>
</file>